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906000" type="A4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3174" y="10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9994" cy="496086"/>
          </a:xfrm>
          <a:prstGeom prst="rect">
            <a:avLst/>
          </a:prstGeom>
          <a:noFill/>
          <a:ln>
            <a:noFill/>
          </a:ln>
        </p:spPr>
        <p:txBody>
          <a:bodyPr vert="horz" wrap="none" lIns="82476" tIns="41238" rIns="82476" bIns="41238" anchorCtr="0" compatLnSpc="0"/>
          <a:lstStyle/>
          <a:p>
            <a:pPr hangingPunct="0">
              <a:defRPr sz="1400"/>
            </a:pPr>
            <a:endParaRPr lang="de-AT" sz="1300"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" name="Datumsplatzhalter 2"/>
          <p:cNvSpPr txBox="1">
            <a:spLocks noGrp="1"/>
          </p:cNvSpPr>
          <p:nvPr>
            <p:ph type="dt" sz="quarter" idx="1"/>
          </p:nvPr>
        </p:nvSpPr>
        <p:spPr>
          <a:xfrm>
            <a:off x="3847649" y="0"/>
            <a:ext cx="2949994" cy="496086"/>
          </a:xfrm>
          <a:prstGeom prst="rect">
            <a:avLst/>
          </a:prstGeom>
          <a:noFill/>
          <a:ln>
            <a:noFill/>
          </a:ln>
        </p:spPr>
        <p:txBody>
          <a:bodyPr vert="horz" wrap="none" lIns="82476" tIns="41238" rIns="82476" bIns="41238" anchorCtr="0" compatLnSpc="0"/>
          <a:lstStyle/>
          <a:p>
            <a:pPr algn="r" hangingPunct="0">
              <a:defRPr sz="1400"/>
            </a:pPr>
            <a:endParaRPr lang="de-AT" sz="1300"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4" name="Fußzeilenplatzhalter 3"/>
          <p:cNvSpPr txBox="1">
            <a:spLocks noGrp="1"/>
          </p:cNvSpPr>
          <p:nvPr>
            <p:ph type="ftr" sz="quarter" idx="2"/>
          </p:nvPr>
        </p:nvSpPr>
        <p:spPr>
          <a:xfrm>
            <a:off x="0" y="9431979"/>
            <a:ext cx="2949994" cy="496086"/>
          </a:xfrm>
          <a:prstGeom prst="rect">
            <a:avLst/>
          </a:prstGeom>
          <a:noFill/>
          <a:ln>
            <a:noFill/>
          </a:ln>
        </p:spPr>
        <p:txBody>
          <a:bodyPr vert="horz" wrap="none" lIns="82476" tIns="41238" rIns="82476" bIns="41238" anchor="b" anchorCtr="0" compatLnSpc="0"/>
          <a:lstStyle/>
          <a:p>
            <a:pPr hangingPunct="0">
              <a:defRPr sz="1400"/>
            </a:pPr>
            <a:endParaRPr lang="de-AT" sz="1300"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5" name="Foliennummernplatzhalter 4"/>
          <p:cNvSpPr txBox="1">
            <a:spLocks noGrp="1"/>
          </p:cNvSpPr>
          <p:nvPr>
            <p:ph type="sldNum" sz="quarter" idx="3"/>
          </p:nvPr>
        </p:nvSpPr>
        <p:spPr>
          <a:xfrm>
            <a:off x="3847649" y="9431979"/>
            <a:ext cx="2949994" cy="496086"/>
          </a:xfrm>
          <a:prstGeom prst="rect">
            <a:avLst/>
          </a:prstGeom>
          <a:noFill/>
          <a:ln>
            <a:noFill/>
          </a:ln>
        </p:spPr>
        <p:txBody>
          <a:bodyPr vert="horz" wrap="none" lIns="82476" tIns="41238" rIns="82476" bIns="41238" anchor="b" anchorCtr="0" compatLnSpc="0"/>
          <a:lstStyle/>
          <a:p>
            <a:pPr algn="r" hangingPunct="0">
              <a:defRPr sz="1400"/>
            </a:pPr>
            <a:fld id="{D9A1BA05-4BCA-4029-8AD4-872972C5F71C}" type="slidenum">
              <a:pPr algn="r" hangingPunct="0">
                <a:defRPr sz="1400"/>
              </a:pPr>
              <a:t>‹Nr.›</a:t>
            </a:fld>
            <a:endParaRPr lang="de-AT" sz="1300">
              <a:latin typeface="Arial" pitchFamily="18"/>
              <a:ea typeface="Microsoft YaHei" pitchFamily="2"/>
              <a:cs typeface="Ari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2220802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54063"/>
            <a:ext cx="2578100" cy="3722687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3"/>
          </p:nvPr>
        </p:nvSpPr>
        <p:spPr>
          <a:xfrm>
            <a:off x="679797" y="4715822"/>
            <a:ext cx="5438050" cy="446744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de-AT"/>
          </a:p>
        </p:txBody>
      </p:sp>
      <p:sp>
        <p:nvSpPr>
          <p:cNvPr id="4" name="Kopfzeilenplatzhalt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9994" cy="49608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de-AT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de-AT"/>
          </a:p>
        </p:txBody>
      </p:sp>
      <p:sp>
        <p:nvSpPr>
          <p:cNvPr id="5" name="Datumsplatzhalter 4"/>
          <p:cNvSpPr txBox="1">
            <a:spLocks noGrp="1"/>
          </p:cNvSpPr>
          <p:nvPr>
            <p:ph type="dt" idx="1"/>
          </p:nvPr>
        </p:nvSpPr>
        <p:spPr>
          <a:xfrm>
            <a:off x="3847649" y="0"/>
            <a:ext cx="2949994" cy="49608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de-AT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de-AT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4"/>
          </p:nvPr>
        </p:nvSpPr>
        <p:spPr>
          <a:xfrm>
            <a:off x="0" y="9431979"/>
            <a:ext cx="2949994" cy="49608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de-AT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de-AT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5"/>
          </p:nvPr>
        </p:nvSpPr>
        <p:spPr>
          <a:xfrm>
            <a:off x="3847649" y="9431979"/>
            <a:ext cx="2949994" cy="49608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de-AT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CB73CD8D-E513-46B0-A473-AE0F3032F30B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65425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de-AT" sz="2000" b="0" i="0" u="none" strike="noStrike" kern="1200">
        <a:ln>
          <a:noFill/>
        </a:ln>
        <a:latin typeface="Arial" pitchFamily="18"/>
        <a:ea typeface="Microsoft YaHei" pitchFamily="2"/>
        <a:cs typeface="Ari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09788" y="754063"/>
            <a:ext cx="2576512" cy="3722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A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E419057-CE4D-4E04-AAF8-AAE19378F325}" type="datetime1">
              <a:rPr lang="de-AT" smtClean="0"/>
              <a:pPr lvl="0"/>
              <a:t>09.09.2023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B88E838-7E3D-4893-AFEE-862903183B5D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0242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E419057-CE4D-4E04-AAF8-AAE19378F325}" type="datetime1">
              <a:rPr lang="de-AT" smtClean="0"/>
              <a:pPr lvl="0"/>
              <a:t>09.09.2023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48BB1DA-92EC-4F3C-84B4-78E3255917FE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85029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E419057-CE4D-4E04-AAF8-AAE19378F325}" type="datetime1">
              <a:rPr lang="de-AT" smtClean="0"/>
              <a:pPr lvl="0"/>
              <a:t>09.09.2023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C8FBF92-DD96-4C5C-8DEA-F845BB2C8D2C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46451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E419057-CE4D-4E04-AAF8-AAE19378F325}" type="datetime1">
              <a:rPr lang="de-AT" smtClean="0"/>
              <a:pPr lvl="0"/>
              <a:t>09.09.2023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6B57FCA-0F8D-481E-9C0E-E135D51893FF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61907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E419057-CE4D-4E04-AAF8-AAE19378F325}" type="datetime1">
              <a:rPr lang="de-AT" smtClean="0"/>
              <a:pPr lvl="0"/>
              <a:t>09.09.2023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FA0DBD5-F9D6-4703-8C71-2C34A3031FC4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45839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E419057-CE4D-4E04-AAF8-AAE19378F325}" type="datetime1">
              <a:rPr lang="de-AT" smtClean="0"/>
              <a:pPr lvl="0"/>
              <a:t>09.09.2023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DFE4A52-8BE1-4830-891C-795F71C81350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45552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E419057-CE4D-4E04-AAF8-AAE19378F325}" type="datetime1">
              <a:rPr lang="de-AT" smtClean="0"/>
              <a:pPr lvl="0"/>
              <a:t>09.09.2023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BEAD611-B92F-4B3A-A591-EF89D1B44285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14219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E419057-CE4D-4E04-AAF8-AAE19378F325}" type="datetime1">
              <a:rPr lang="de-AT" smtClean="0"/>
              <a:pPr lvl="0"/>
              <a:t>09.09.2023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E7F3F37-3CBD-4EF6-AC9D-135EEEBCE050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37330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E419057-CE4D-4E04-AAF8-AAE19378F325}" type="datetime1">
              <a:rPr lang="de-AT" smtClean="0"/>
              <a:pPr lvl="0"/>
              <a:t>09.09.2023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C4281AD-FA44-4246-BD65-AED66F687ACC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84140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E419057-CE4D-4E04-AAF8-AAE19378F325}" type="datetime1">
              <a:rPr lang="de-AT" smtClean="0"/>
              <a:pPr lvl="0"/>
              <a:t>09.09.2023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7A202EC-0835-4C5F-903E-B2773CDD90DB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93362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E419057-CE4D-4E04-AAF8-AAE19378F325}" type="datetime1">
              <a:rPr lang="de-AT" smtClean="0"/>
              <a:pPr lvl="0"/>
              <a:t>09.09.2023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C23A254-E0F2-4D74-AA3C-D37C8329A119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04466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343080" y="396720"/>
            <a:ext cx="6171840" cy="16506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de-DE"/>
              <a:t>Klicken Sie, um das Format des Titeltextes zu bearbeitenTitelmasterformat durch Klicken bearbeiten</a:t>
            </a:r>
          </a:p>
        </p:txBody>
      </p:sp>
      <p:sp>
        <p:nvSpPr>
          <p:cNvPr id="3" name="Inhaltsplatzhalter 2"/>
          <p:cNvSpPr txBox="1">
            <a:spLocks noGrp="1"/>
          </p:cNvSpPr>
          <p:nvPr>
            <p:ph type="body" idx="1"/>
          </p:nvPr>
        </p:nvSpPr>
        <p:spPr>
          <a:xfrm>
            <a:off x="343080" y="2311560"/>
            <a:ext cx="6171840" cy="65372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9pPr>
          </a:lstStyle>
          <a:p>
            <a:pPr lvl="0"/>
            <a:r>
              <a:rPr lang="de-DE"/>
              <a:t>Klicken Sie, um die Formate des Gliederungstextes zu bearbeiten</a:t>
            </a:r>
          </a:p>
          <a:p>
            <a:pPr lvl="1"/>
            <a:r>
              <a:rPr lang="de-DE"/>
              <a:t>Zweite Gliederungsebene</a:t>
            </a:r>
          </a:p>
          <a:p>
            <a:pPr lvl="2"/>
            <a:r>
              <a:rPr lang="de-DE"/>
              <a:t>Dritte Gliederungsebene</a:t>
            </a:r>
          </a:p>
          <a:p>
            <a:pPr lvl="3"/>
            <a:r>
              <a:rPr lang="de-DE"/>
              <a:t>Vierte Gliederungsebene</a:t>
            </a:r>
          </a:p>
          <a:p>
            <a:pPr lvl="4"/>
            <a:r>
              <a:rPr lang="de-DE"/>
              <a:t>Fünfte Gliederungsebene</a:t>
            </a:r>
          </a:p>
          <a:p>
            <a:pPr lvl="5"/>
            <a:r>
              <a:rPr lang="de-DE"/>
              <a:t>Sechste Gliederungsebene</a:t>
            </a:r>
          </a:p>
          <a:p>
            <a:pPr lvl="6"/>
            <a:r>
              <a:rPr lang="de-DE"/>
              <a:t>Siebente Gliederungsebene</a:t>
            </a:r>
          </a:p>
          <a:p>
            <a:pPr lvl="7"/>
            <a:r>
              <a:rPr lang="de-DE"/>
              <a:t>Achte Gliederungsebene</a:t>
            </a:r>
          </a:p>
          <a:p>
            <a:pPr lvl="0"/>
            <a:r>
              <a:rPr lang="de-DE"/>
              <a:t>Neunte GliederungsebeneTextmasterformat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2"/>
          </p:nvPr>
        </p:nvSpPr>
        <p:spPr>
          <a:xfrm>
            <a:off x="343080" y="9181440"/>
            <a:ext cx="1599840" cy="52704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de-AT" sz="1800" b="0" i="0" u="none" strike="noStrike" kern="1200" spc="0">
                <a:solidFill>
                  <a:srgbClr val="000000"/>
                </a:solidFill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CE419057-CE4D-4E04-AAF8-AAE19378F325}" type="datetime1">
              <a:rPr lang="de-AT"/>
              <a:pPr lvl="0"/>
              <a:t>09.09.2023</a:t>
            </a:fld>
            <a:endParaRPr lang="de-AT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3"/>
          </p:nvPr>
        </p:nvSpPr>
        <p:spPr>
          <a:xfrm>
            <a:off x="2343240" y="9181440"/>
            <a:ext cx="2171520" cy="52704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lvl="0" rtl="0" hangingPunct="0">
              <a:buNone/>
              <a:tabLst/>
              <a:defRPr lang="de-AT" sz="2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de-AT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4"/>
          </p:nvPr>
        </p:nvSpPr>
        <p:spPr>
          <a:xfrm>
            <a:off x="4915080" y="9181440"/>
            <a:ext cx="1599840" cy="52704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de-AT" sz="1800" b="0" i="0" u="none" strike="noStrike" kern="1200" spc="0">
                <a:solidFill>
                  <a:srgbClr val="000000"/>
                </a:solidFill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8516DCE6-E4E4-40DD-BEC8-E839CA23F880}" type="slidenum"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lvl="0" algn="ctr" rtl="0" hangingPunct="1">
        <a:spcBef>
          <a:spcPts val="0"/>
        </a:spcBef>
        <a:spcAft>
          <a:spcPts val="0"/>
        </a:spcAft>
        <a:buNone/>
        <a:tabLst/>
        <a:defRPr lang="de-DE" sz="44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Arial" pitchFamily="2"/>
        </a:defRPr>
      </a:lvl1pPr>
    </p:titleStyle>
    <p:bodyStyle>
      <a:lvl1pPr lvl="0">
        <a:buSzPct val="45000"/>
        <a:buFont typeface="StarSymbol"/>
        <a:buChar char="●"/>
        <a:tabLst/>
        <a:defRPr lang="de-DE" sz="3200" b="0" i="0" u="none" strike="noStrike" spc="0">
          <a:solidFill>
            <a:srgbClr val="000000"/>
          </a:solidFill>
          <a:latin typeface="Calibri" pitchFamily="18"/>
        </a:defRPr>
      </a:lvl1pPr>
      <a:lvl2pPr lvl="1">
        <a:buSzPct val="75000"/>
        <a:buFont typeface="StarSymbol"/>
        <a:buChar char="–"/>
        <a:tabLst/>
        <a:defRPr lang="de-DE" sz="3200" b="0" i="0" u="none" strike="noStrike" spc="0">
          <a:solidFill>
            <a:srgbClr val="000000"/>
          </a:solidFill>
          <a:latin typeface="Calibri" pitchFamily="18"/>
        </a:defRPr>
      </a:lvl2pPr>
      <a:lvl3pPr lvl="2">
        <a:buSzPct val="45000"/>
        <a:buFont typeface="StarSymbol"/>
        <a:buChar char="●"/>
        <a:tabLst/>
        <a:defRPr lang="de-DE" sz="3200" b="0" i="0" u="none" strike="noStrike" spc="0">
          <a:solidFill>
            <a:srgbClr val="000000"/>
          </a:solidFill>
          <a:latin typeface="Calibri" pitchFamily="18"/>
        </a:defRPr>
      </a:lvl3pPr>
      <a:lvl4pPr lvl="3">
        <a:buSzPct val="75000"/>
        <a:buFont typeface="StarSymbol"/>
        <a:buChar char="–"/>
        <a:tabLst/>
        <a:defRPr lang="de-DE" sz="3200" b="0" i="0" u="none" strike="noStrike" spc="0">
          <a:solidFill>
            <a:srgbClr val="000000"/>
          </a:solidFill>
          <a:latin typeface="Calibri" pitchFamily="18"/>
        </a:defRPr>
      </a:lvl4pPr>
      <a:lvl5pPr lvl="4">
        <a:buSzPct val="45000"/>
        <a:buFont typeface="StarSymbol"/>
        <a:buChar char="●"/>
        <a:tabLst/>
        <a:defRPr lang="de-DE" sz="3200" b="0" i="0" u="none" strike="noStrike" spc="0">
          <a:solidFill>
            <a:srgbClr val="000000"/>
          </a:solidFill>
          <a:latin typeface="Calibri" pitchFamily="18"/>
        </a:defRPr>
      </a:lvl5pPr>
      <a:lvl6pPr lvl="5">
        <a:buSzPct val="45000"/>
        <a:buFont typeface="StarSymbol"/>
        <a:buChar char="●"/>
        <a:tabLst/>
        <a:defRPr lang="de-DE" sz="3200" b="0" i="0" u="none" strike="noStrike" spc="0">
          <a:solidFill>
            <a:srgbClr val="000000"/>
          </a:solidFill>
          <a:latin typeface="Calibri" pitchFamily="18"/>
        </a:defRPr>
      </a:lvl6pPr>
      <a:lvl7pPr lvl="6">
        <a:buSzPct val="45000"/>
        <a:buFont typeface="StarSymbol"/>
        <a:buChar char="●"/>
        <a:tabLst/>
        <a:defRPr lang="de-DE" sz="3200" b="0" i="0" u="none" strike="noStrike" spc="0">
          <a:solidFill>
            <a:srgbClr val="000000"/>
          </a:solidFill>
          <a:latin typeface="Calibri" pitchFamily="18"/>
        </a:defRPr>
      </a:lvl7pPr>
      <a:lvl8pPr lvl="7">
        <a:buSzPct val="45000"/>
        <a:buFont typeface="StarSymbol"/>
        <a:buChar char="●"/>
        <a:tabLst/>
        <a:defRPr lang="de-DE" sz="3200" b="0" i="0" u="none" strike="noStrike" spc="0">
          <a:solidFill>
            <a:srgbClr val="000000"/>
          </a:solidFill>
          <a:latin typeface="Calibri" pitchFamily="18"/>
        </a:defRPr>
      </a:lvl8pPr>
      <a:lvl9pPr marL="0" marR="0" lvl="0" indent="0" algn="l" rtl="0" hangingPunct="1">
        <a:spcBef>
          <a:spcPts val="638"/>
        </a:spcBef>
        <a:spcAft>
          <a:spcPts val="1417"/>
        </a:spcAft>
        <a:buSzPct val="45000"/>
        <a:buFont typeface="Arial" pitchFamily="32"/>
        <a:buChar char="•"/>
        <a:tabLst/>
        <a:defRPr lang="de-DE" sz="3200" b="0" i="0" u="none" strike="noStrike" spc="0">
          <a:solidFill>
            <a:srgbClr val="000000"/>
          </a:solidFill>
          <a:latin typeface="Calibri" pitchFamily="18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 b="31389"/>
          <a:stretch>
            <a:fillRect/>
          </a:stretch>
        </p:blipFill>
        <p:spPr>
          <a:xfrm>
            <a:off x="-2520" y="0"/>
            <a:ext cx="6860520" cy="63216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feld 1"/>
          <p:cNvSpPr/>
          <p:nvPr/>
        </p:nvSpPr>
        <p:spPr>
          <a:xfrm>
            <a:off x="403560" y="1713381"/>
            <a:ext cx="6048360" cy="5778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de-AT" sz="3200" b="1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Einladung</a:t>
            </a:r>
          </a:p>
        </p:txBody>
      </p:sp>
      <p:sp>
        <p:nvSpPr>
          <p:cNvPr id="4" name="Textfeld 4"/>
          <p:cNvSpPr/>
          <p:nvPr/>
        </p:nvSpPr>
        <p:spPr>
          <a:xfrm>
            <a:off x="4887000" y="641880"/>
            <a:ext cx="1673999" cy="2728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de-AT" sz="1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GEMEINSAM.SICHER</a:t>
            </a:r>
          </a:p>
        </p:txBody>
      </p:sp>
      <p:sp>
        <p:nvSpPr>
          <p:cNvPr id="5" name="Textfeld 8"/>
          <p:cNvSpPr/>
          <p:nvPr/>
        </p:nvSpPr>
        <p:spPr>
          <a:xfrm>
            <a:off x="296640" y="9460080"/>
            <a:ext cx="6480360" cy="242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de-AT" sz="10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Bezirkspolizeikommando  5700 Zell am See</a:t>
            </a:r>
          </a:p>
        </p:txBody>
      </p:sp>
      <p:sp>
        <p:nvSpPr>
          <p:cNvPr id="7" name="Textfeld 9"/>
          <p:cNvSpPr/>
          <p:nvPr/>
        </p:nvSpPr>
        <p:spPr>
          <a:xfrm>
            <a:off x="420839" y="2431738"/>
            <a:ext cx="6105600" cy="45601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just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de-AT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Wir laden Sie </a:t>
            </a:r>
            <a:r>
              <a:rPr lang="de-AT" sz="1600" b="0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auf einen Kaffee zu uns ein. Egal, ob sie uns ein Problem schildern möchten, sich über den Polizeiberuf informieren wollen, oder nur zum Plaudern vorbeischauen. Kommen Sie zu „Coffee </a:t>
            </a:r>
            <a:r>
              <a:rPr lang="de-AT" sz="1600" b="0" i="0" u="none" strike="noStrike" kern="1200" spc="0" dirty="0" err="1" smtClean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with</a:t>
            </a:r>
            <a:r>
              <a:rPr lang="de-AT" sz="1600" b="0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 Cops“.</a:t>
            </a:r>
            <a:endParaRPr lang="de-AT" sz="1400" b="0" i="0" u="none" strike="noStrike" kern="1200" spc="0" dirty="0" smtClean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Arial" pitchFamily="2"/>
            </a:endParaRPr>
          </a:p>
          <a:p>
            <a:pPr marL="0" marR="0" lvl="0" indent="0" algn="just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endParaRPr lang="de-AT" sz="500" b="0" i="0" u="none" strike="noStrike" kern="1200" spc="0" dirty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Arial" pitchFamily="2"/>
            </a:endParaRPr>
          </a:p>
          <a:p>
            <a:pPr marL="0" marR="0" lvl="0" indent="0" algn="l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de-AT" u="sng" dirty="0" smtClean="0"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w</a:t>
            </a:r>
            <a:r>
              <a:rPr lang="de-AT" b="0" i="0" u="sng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ann</a:t>
            </a:r>
            <a:r>
              <a:rPr lang="de-AT" sz="2400" b="0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:	</a:t>
            </a:r>
            <a:r>
              <a:rPr lang="de-AT" sz="2400" b="0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11.10.2023</a:t>
            </a:r>
            <a:r>
              <a:rPr lang="de-AT" sz="2400" b="0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, </a:t>
            </a:r>
            <a:r>
              <a:rPr lang="de-AT" b="0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von </a:t>
            </a:r>
            <a:r>
              <a:rPr lang="de-AT" dirty="0" smtClean="0"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13</a:t>
            </a:r>
            <a:r>
              <a:rPr lang="de-AT" b="0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.00-16.00 </a:t>
            </a:r>
            <a:r>
              <a:rPr lang="de-AT" b="0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Uhr</a:t>
            </a:r>
            <a:r>
              <a:rPr lang="de-AT" sz="24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	</a:t>
            </a:r>
            <a:endParaRPr lang="de-AT" sz="4000" b="1" i="0" u="none" strike="noStrike" kern="1200" spc="0" dirty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Arial" pitchFamily="2"/>
            </a:endParaRPr>
          </a:p>
          <a:p>
            <a:r>
              <a:rPr lang="de-AT" u="sng" dirty="0" smtClean="0"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w</a:t>
            </a:r>
            <a:r>
              <a:rPr lang="de-AT" b="0" i="0" u="sng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o</a:t>
            </a:r>
            <a:r>
              <a:rPr lang="de-AT" sz="2400" b="0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:	</a:t>
            </a:r>
            <a:r>
              <a:rPr lang="de-AT" sz="2400" b="0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Polizeiinspektion Kaprun</a:t>
            </a:r>
            <a:r>
              <a:rPr lang="de-AT" sz="2400" dirty="0" smtClean="0"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 </a:t>
            </a:r>
            <a:endParaRPr lang="de-AT" sz="2400" dirty="0" smtClean="0">
              <a:solidFill>
                <a:srgbClr val="000000"/>
              </a:solidFill>
              <a:latin typeface="Calibri" pitchFamily="18"/>
              <a:ea typeface="Microsoft YaHei" pitchFamily="2"/>
              <a:cs typeface="Arial" pitchFamily="2"/>
            </a:endParaRPr>
          </a:p>
          <a:p>
            <a:r>
              <a:rPr lang="de-AT" sz="2400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	</a:t>
            </a:r>
            <a:r>
              <a:rPr lang="de-AT" sz="1600" dirty="0" smtClean="0"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Wilhelm-Fazokas-Straße 20b, 5710 Kaprun</a:t>
            </a:r>
            <a:endParaRPr lang="de-AT" sz="2800" dirty="0">
              <a:solidFill>
                <a:srgbClr val="000000"/>
              </a:solidFill>
              <a:latin typeface="Calibri" pitchFamily="18"/>
              <a:ea typeface="Microsoft YaHei" pitchFamily="2"/>
              <a:cs typeface="Arial" pitchFamily="2"/>
            </a:endParaRPr>
          </a:p>
          <a:p>
            <a:r>
              <a:rPr lang="de-AT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	</a:t>
            </a:r>
            <a:endParaRPr lang="de-AT" sz="1050" b="0" i="0" u="none" strike="noStrike" kern="1200" spc="0" dirty="0" smtClean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Arial" pitchFamily="2"/>
            </a:endParaRPr>
          </a:p>
          <a:p>
            <a:pPr marL="0" marR="0" lvl="0" indent="0" rtl="0" hangingPunct="1"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de-AT" u="sng" dirty="0">
                <a:solidFill>
                  <a:srgbClr val="000000"/>
                </a:solidFill>
                <a:latin typeface="Calibri" panose="020F0502020204030204" pitchFamily="34" charset="0"/>
                <a:ea typeface="Microsoft YaHei" pitchFamily="2"/>
                <a:cs typeface="Calibri" panose="020F0502020204030204" pitchFamily="34" charset="0"/>
              </a:rPr>
              <a:t>w</a:t>
            </a:r>
            <a:r>
              <a:rPr lang="de-AT" u="sng" dirty="0" smtClean="0">
                <a:solidFill>
                  <a:srgbClr val="000000"/>
                </a:solidFill>
                <a:latin typeface="Calibri" panose="020F0502020204030204" pitchFamily="34" charset="0"/>
                <a:ea typeface="Microsoft YaHei" pitchFamily="2"/>
                <a:cs typeface="Calibri" panose="020F0502020204030204" pitchFamily="34" charset="0"/>
              </a:rPr>
              <a:t>er empfängt Sie</a:t>
            </a:r>
            <a:r>
              <a:rPr lang="de-AT" sz="2400" b="0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Calibri" panose="020F0502020204030204" pitchFamily="34" charset="0"/>
                <a:ea typeface="Microsoft YaHei" pitchFamily="2"/>
                <a:cs typeface="Calibri" panose="020F0502020204030204" pitchFamily="34" charset="0"/>
              </a:rPr>
              <a:t>:	</a:t>
            </a:r>
            <a:r>
              <a:rPr lang="de-AT" dirty="0" smtClean="0">
                <a:solidFill>
                  <a:srgbClr val="000000"/>
                </a:solidFill>
                <a:latin typeface="Calibri" panose="020F0502020204030204" pitchFamily="34" charset="0"/>
                <a:ea typeface="Microsoft YaHei" pitchFamily="2"/>
                <a:cs typeface="Calibri" panose="020F0502020204030204" pitchFamily="34" charset="0"/>
              </a:rPr>
              <a:t>GAßNER Bernhard</a:t>
            </a:r>
            <a:endParaRPr lang="de-AT" dirty="0" smtClean="0">
              <a:solidFill>
                <a:srgbClr val="000000"/>
              </a:solidFill>
              <a:latin typeface="Calibri" panose="020F0502020204030204" pitchFamily="34" charset="0"/>
              <a:ea typeface="Microsoft YaHei" pitchFamily="2"/>
              <a:cs typeface="Calibri" panose="020F0502020204030204" pitchFamily="34" charset="0"/>
            </a:endParaRPr>
          </a:p>
          <a:p>
            <a:pPr marL="0" marR="0" lvl="0" indent="0" rtl="0" hangingPunct="1"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de-AT" sz="1400" dirty="0" smtClean="0">
                <a:solidFill>
                  <a:srgbClr val="000000"/>
                </a:solidFill>
                <a:latin typeface="Calibri" panose="020F0502020204030204" pitchFamily="34" charset="0"/>
                <a:ea typeface="Microsoft YaHei" pitchFamily="2"/>
                <a:cs typeface="Calibri" panose="020F0502020204030204" pitchFamily="34" charset="0"/>
              </a:rPr>
              <a:t>		(</a:t>
            </a:r>
            <a:r>
              <a:rPr lang="de-AT" sz="1200" dirty="0" smtClean="0">
                <a:solidFill>
                  <a:srgbClr val="000000"/>
                </a:solidFill>
                <a:latin typeface="Calibri" panose="020F0502020204030204" pitchFamily="34" charset="0"/>
                <a:ea typeface="Microsoft YaHei" pitchFamily="2"/>
                <a:cs typeface="Calibri" panose="020F0502020204030204" pitchFamily="34" charset="0"/>
              </a:rPr>
              <a:t>Dienststellenleiter d. Polizeiinspektion </a:t>
            </a:r>
            <a:r>
              <a:rPr lang="de-AT" sz="1200" dirty="0" smtClean="0">
                <a:solidFill>
                  <a:srgbClr val="000000"/>
                </a:solidFill>
                <a:latin typeface="Calibri" panose="020F0502020204030204" pitchFamily="34" charset="0"/>
                <a:ea typeface="Microsoft YaHei" pitchFamily="2"/>
                <a:cs typeface="Calibri" panose="020F0502020204030204" pitchFamily="34" charset="0"/>
              </a:rPr>
              <a:t>Kaprun)</a:t>
            </a:r>
            <a:endParaRPr lang="de-AT" sz="1200" dirty="0" smtClean="0">
              <a:solidFill>
                <a:srgbClr val="000000"/>
              </a:solidFill>
              <a:latin typeface="Calibri" panose="020F0502020204030204" pitchFamily="34" charset="0"/>
              <a:ea typeface="Microsoft YaHei" pitchFamily="2"/>
              <a:cs typeface="Calibri" panose="020F0502020204030204" pitchFamily="34" charset="0"/>
            </a:endParaRPr>
          </a:p>
          <a:p>
            <a:pPr marL="0" marR="0" lvl="0" indent="0" rtl="0" hangingPunct="1"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endParaRPr lang="de-AT" sz="800" dirty="0" smtClean="0">
              <a:solidFill>
                <a:srgbClr val="000000"/>
              </a:solidFill>
              <a:latin typeface="Calibri" panose="020F0502020204030204" pitchFamily="34" charset="0"/>
              <a:ea typeface="Microsoft YaHei" pitchFamily="2"/>
              <a:cs typeface="Calibri" panose="020F0502020204030204" pitchFamily="34" charset="0"/>
            </a:endParaRPr>
          </a:p>
          <a:p>
            <a:pPr marL="0" marR="0" lvl="0" indent="0" rtl="0" hangingPunct="1"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de-AT" sz="1600" dirty="0" smtClean="0">
                <a:solidFill>
                  <a:srgbClr val="000000"/>
                </a:solidFill>
                <a:latin typeface="Calibri" panose="020F0502020204030204" pitchFamily="34" charset="0"/>
                <a:ea typeface="Microsoft YaHei" pitchFamily="2"/>
                <a:cs typeface="Calibri" panose="020F0502020204030204" pitchFamily="34" charset="0"/>
              </a:rPr>
              <a:t>		</a:t>
            </a:r>
            <a:r>
              <a:rPr lang="de-AT" dirty="0" smtClean="0">
                <a:solidFill>
                  <a:srgbClr val="000000"/>
                </a:solidFill>
                <a:latin typeface="Calibri" panose="020F0502020204030204" pitchFamily="34" charset="0"/>
                <a:ea typeface="Microsoft YaHei" pitchFamily="2"/>
                <a:cs typeface="Calibri" panose="020F0502020204030204" pitchFamily="34" charset="0"/>
              </a:rPr>
              <a:t>HERZOG Marion</a:t>
            </a:r>
          </a:p>
          <a:p>
            <a:pPr marL="0" marR="0" lvl="0" indent="0" rtl="0" hangingPunct="1"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de-AT" sz="1200" dirty="0">
                <a:solidFill>
                  <a:srgbClr val="000000"/>
                </a:solidFill>
                <a:latin typeface="Calibri" panose="020F0502020204030204" pitchFamily="34" charset="0"/>
                <a:ea typeface="Microsoft YaHei" pitchFamily="2"/>
                <a:cs typeface="Calibri" panose="020F0502020204030204" pitchFamily="34" charset="0"/>
              </a:rPr>
              <a:t>	</a:t>
            </a:r>
            <a:r>
              <a:rPr lang="de-AT" sz="1200" dirty="0" smtClean="0">
                <a:solidFill>
                  <a:srgbClr val="000000"/>
                </a:solidFill>
                <a:latin typeface="Calibri" panose="020F0502020204030204" pitchFamily="34" charset="0"/>
                <a:ea typeface="Microsoft YaHei" pitchFamily="2"/>
                <a:cs typeface="Calibri" panose="020F0502020204030204" pitchFamily="34" charset="0"/>
              </a:rPr>
              <a:t>	(Kriminalprävention der Polizei)</a:t>
            </a:r>
          </a:p>
          <a:p>
            <a:pPr marL="0" marR="0" lvl="0" indent="0" rtl="0" hangingPunct="1"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endParaRPr lang="de-AT" sz="800" dirty="0" smtClean="0">
              <a:solidFill>
                <a:srgbClr val="000000"/>
              </a:solidFill>
              <a:latin typeface="Calibri" panose="020F0502020204030204" pitchFamily="34" charset="0"/>
              <a:ea typeface="Microsoft YaHei" pitchFamily="2"/>
              <a:cs typeface="Calibri" panose="020F0502020204030204" pitchFamily="34" charset="0"/>
            </a:endParaRPr>
          </a:p>
          <a:p>
            <a:pPr marL="0" marR="0" lvl="0" indent="0" rtl="0" hangingPunct="1"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de-AT" u="sng" dirty="0">
                <a:solidFill>
                  <a:srgbClr val="000000"/>
                </a:solidFill>
                <a:latin typeface="Calibri" panose="020F0502020204030204" pitchFamily="34" charset="0"/>
                <a:ea typeface="Microsoft YaHei" pitchFamily="2"/>
                <a:cs typeface="Calibri" panose="020F0502020204030204" pitchFamily="34" charset="0"/>
              </a:rPr>
              <a:t>u</a:t>
            </a:r>
            <a:r>
              <a:rPr lang="de-AT" u="sng" dirty="0" smtClean="0">
                <a:solidFill>
                  <a:srgbClr val="000000"/>
                </a:solidFill>
                <a:latin typeface="Calibri" panose="020F0502020204030204" pitchFamily="34" charset="0"/>
                <a:ea typeface="Microsoft YaHei" pitchFamily="2"/>
                <a:cs typeface="Calibri" panose="020F0502020204030204" pitchFamily="34" charset="0"/>
              </a:rPr>
              <a:t>nsere Bitte</a:t>
            </a:r>
            <a:r>
              <a:rPr lang="de-AT" dirty="0" smtClean="0">
                <a:solidFill>
                  <a:srgbClr val="000000"/>
                </a:solidFill>
                <a:latin typeface="Calibri" panose="020F0502020204030204" pitchFamily="34" charset="0"/>
                <a:ea typeface="Microsoft YaHei" pitchFamily="2"/>
                <a:cs typeface="Calibri" panose="020F0502020204030204" pitchFamily="34" charset="0"/>
              </a:rPr>
              <a:t>:</a:t>
            </a:r>
            <a:r>
              <a:rPr lang="de-AT" sz="1600" dirty="0" smtClean="0">
                <a:solidFill>
                  <a:srgbClr val="000000"/>
                </a:solidFill>
                <a:latin typeface="Calibri" panose="020F0502020204030204" pitchFamily="34" charset="0"/>
                <a:ea typeface="Microsoft YaHei" pitchFamily="2"/>
                <a:cs typeface="Calibri" panose="020F0502020204030204" pitchFamily="34" charset="0"/>
              </a:rPr>
              <a:t>	tel. Anmeldungen unter 059133-5173 </a:t>
            </a:r>
            <a:r>
              <a:rPr lang="de-AT" sz="1200" dirty="0" smtClean="0">
                <a:solidFill>
                  <a:srgbClr val="000000"/>
                </a:solidFill>
                <a:latin typeface="Calibri" panose="020F0502020204030204" pitchFamily="34" charset="0"/>
                <a:ea typeface="Microsoft YaHei" pitchFamily="2"/>
                <a:cs typeface="Calibri" panose="020F0502020204030204" pitchFamily="34" charset="0"/>
              </a:rPr>
              <a:t>	</a:t>
            </a:r>
            <a:endParaRPr lang="de-AT" sz="1400" dirty="0">
              <a:solidFill>
                <a:srgbClr val="000000"/>
              </a:solidFill>
              <a:latin typeface="Calibri" panose="020F0502020204030204" pitchFamily="34" charset="0"/>
              <a:ea typeface="Microsoft YaHei" pitchFamily="2"/>
              <a:cs typeface="Calibri" panose="020F0502020204030204" pitchFamily="34" charset="0"/>
            </a:endParaRPr>
          </a:p>
        </p:txBody>
      </p:sp>
      <p:sp>
        <p:nvSpPr>
          <p:cNvPr id="8" name="Textfeld 3"/>
          <p:cNvSpPr/>
          <p:nvPr/>
        </p:nvSpPr>
        <p:spPr>
          <a:xfrm>
            <a:off x="403560" y="7464718"/>
            <a:ext cx="6048360" cy="17345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solidFill>
              <a:schemeClr val="tx1"/>
            </a:solidFill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de-AT" sz="1400" u="sng" dirty="0" smtClean="0"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Was ist „</a:t>
            </a:r>
            <a:r>
              <a:rPr lang="de-AT" sz="1400" u="sng" dirty="0" err="1" smtClean="0"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Gemeinsam.Sicher</a:t>
            </a:r>
            <a:r>
              <a:rPr lang="de-AT" sz="1400" u="sng" dirty="0" smtClean="0"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“?</a:t>
            </a:r>
          </a:p>
          <a:p>
            <a:pPr marL="0" marR="0" lvl="0" indent="0" algn="just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de-AT" sz="1400" dirty="0" smtClean="0"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Herausforderungen können</a:t>
            </a:r>
            <a:r>
              <a:rPr lang="de-AT" sz="1400" b="0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 </a:t>
            </a:r>
            <a:r>
              <a:rPr lang="de-AT" sz="14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schneller bewältigt </a:t>
            </a:r>
            <a:r>
              <a:rPr lang="de-AT" sz="1400" b="0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oder </a:t>
            </a:r>
            <a:r>
              <a:rPr lang="de-AT" sz="14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sogar </a:t>
            </a:r>
            <a:r>
              <a:rPr lang="de-AT" sz="1400" b="0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Probleme verhindert </a:t>
            </a:r>
            <a:r>
              <a:rPr lang="de-AT" sz="14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werden, wenn </a:t>
            </a:r>
            <a:r>
              <a:rPr lang="de-AT" sz="1400" b="0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man sie nur rechtzeitig </a:t>
            </a:r>
            <a:r>
              <a:rPr lang="de-AT" sz="14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erkennt und sich </a:t>
            </a:r>
            <a:r>
              <a:rPr lang="de-AT" sz="1400" b="0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ihnen </a:t>
            </a:r>
            <a:r>
              <a:rPr lang="de-AT" sz="14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annimmt. </a:t>
            </a:r>
            <a:r>
              <a:rPr lang="de-AT" sz="1400" b="0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Die Initiative „</a:t>
            </a:r>
            <a:r>
              <a:rPr lang="de-AT" sz="1400" b="0" i="0" u="none" strike="noStrike" kern="1200" spc="0" dirty="0" err="1" smtClean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Gemeinsam.Sicher</a:t>
            </a:r>
            <a:r>
              <a:rPr lang="de-AT" sz="1400" b="0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“ lädt alle Bürgerinnen und Bürger zur aktiven Mithilfe, um die Sicherheit in der Region zu erhalten oder sogar zu verbessern.  </a:t>
            </a:r>
            <a:endParaRPr lang="de-AT" sz="1400" b="0" i="0" u="none" strike="noStrike" kern="1200" spc="0" dirty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Arial" pitchFamily="2"/>
            </a:endParaRPr>
          </a:p>
        </p:txBody>
      </p:sp>
      <p:pic>
        <p:nvPicPr>
          <p:cNvPr id="1026" name="Picture 2" descr="http://www.zentralleitung.bmi.intra.gv.at/Dienststellen/sektion_II/Gemeinsam.Sicher/Gemeinsam.Sicher/Freigegebene%20Dokumente/%C3%96sterreichweit%20Sonstiges/JPEG%20GS%20mit%20unserer%20Polizei%20200x13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640" y="325252"/>
            <a:ext cx="1799752" cy="1179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7327" y="350291"/>
            <a:ext cx="1020826" cy="115397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159</Words>
  <Application>Microsoft Office PowerPoint</Application>
  <PresentationFormat>A4-Papier (210 x 297 mm)</PresentationFormat>
  <Paragraphs>18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9" baseType="lpstr">
      <vt:lpstr>Microsoft YaHei</vt:lpstr>
      <vt:lpstr>Arial</vt:lpstr>
      <vt:lpstr>Calibri</vt:lpstr>
      <vt:lpstr>Lucida Sans Unicode</vt:lpstr>
      <vt:lpstr>StarSymbol</vt:lpstr>
      <vt:lpstr>Tahoma</vt:lpstr>
      <vt:lpstr>Times New Roman</vt:lpstr>
      <vt:lpstr>Standard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HERZOG Marion (PI-S-Zell-am-See)</dc:creator>
  <cp:lastModifiedBy>HERZOG Marion (PI-S-Zell-am-See)</cp:lastModifiedBy>
  <cp:revision>56</cp:revision>
  <cp:lastPrinted>2023-09-09T10:09:25Z</cp:lastPrinted>
  <dcterms:modified xsi:type="dcterms:W3CDTF">2023-09-09T11:09:12Z</dcterms:modified>
</cp:coreProperties>
</file>